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72"/>
  </p:notesMasterIdLst>
  <p:handoutMasterIdLst>
    <p:handoutMasterId r:id="rId73"/>
  </p:handoutMasterIdLst>
  <p:sldIdLst>
    <p:sldId id="256" r:id="rId2"/>
    <p:sldId id="1001" r:id="rId3"/>
    <p:sldId id="1002" r:id="rId4"/>
    <p:sldId id="1003" r:id="rId5"/>
    <p:sldId id="1004" r:id="rId6"/>
    <p:sldId id="1005" r:id="rId7"/>
    <p:sldId id="1006" r:id="rId8"/>
    <p:sldId id="1007" r:id="rId9"/>
    <p:sldId id="1008" r:id="rId10"/>
    <p:sldId id="1009" r:id="rId11"/>
    <p:sldId id="1010" r:id="rId12"/>
    <p:sldId id="1011" r:id="rId13"/>
    <p:sldId id="1012" r:id="rId14"/>
    <p:sldId id="1013" r:id="rId15"/>
    <p:sldId id="1014" r:id="rId16"/>
    <p:sldId id="1015" r:id="rId17"/>
    <p:sldId id="1016" r:id="rId18"/>
    <p:sldId id="1017" r:id="rId19"/>
    <p:sldId id="1018" r:id="rId20"/>
    <p:sldId id="1019" r:id="rId21"/>
    <p:sldId id="1020" r:id="rId22"/>
    <p:sldId id="1021" r:id="rId23"/>
    <p:sldId id="1022" r:id="rId24"/>
    <p:sldId id="1023" r:id="rId25"/>
    <p:sldId id="1024" r:id="rId26"/>
    <p:sldId id="1025" r:id="rId27"/>
    <p:sldId id="1026" r:id="rId28"/>
    <p:sldId id="1027" r:id="rId29"/>
    <p:sldId id="1028" r:id="rId30"/>
    <p:sldId id="1029" r:id="rId31"/>
    <p:sldId id="1030" r:id="rId32"/>
    <p:sldId id="1031" r:id="rId33"/>
    <p:sldId id="1032" r:id="rId34"/>
    <p:sldId id="1033" r:id="rId35"/>
    <p:sldId id="1034" r:id="rId36"/>
    <p:sldId id="1035" r:id="rId37"/>
    <p:sldId id="1036" r:id="rId38"/>
    <p:sldId id="1037" r:id="rId39"/>
    <p:sldId id="1038" r:id="rId40"/>
    <p:sldId id="1039" r:id="rId41"/>
    <p:sldId id="1040" r:id="rId42"/>
    <p:sldId id="1041" r:id="rId43"/>
    <p:sldId id="1042" r:id="rId44"/>
    <p:sldId id="1043" r:id="rId45"/>
    <p:sldId id="1044" r:id="rId46"/>
    <p:sldId id="1045" r:id="rId47"/>
    <p:sldId id="1046" r:id="rId48"/>
    <p:sldId id="1047" r:id="rId49"/>
    <p:sldId id="1048" r:id="rId50"/>
    <p:sldId id="1049" r:id="rId51"/>
    <p:sldId id="1050" r:id="rId52"/>
    <p:sldId id="1051" r:id="rId53"/>
    <p:sldId id="1052" r:id="rId54"/>
    <p:sldId id="1053" r:id="rId55"/>
    <p:sldId id="1054" r:id="rId56"/>
    <p:sldId id="1055" r:id="rId57"/>
    <p:sldId id="1056" r:id="rId58"/>
    <p:sldId id="1057" r:id="rId59"/>
    <p:sldId id="1058" r:id="rId60"/>
    <p:sldId id="1059" r:id="rId61"/>
    <p:sldId id="1060" r:id="rId62"/>
    <p:sldId id="1061" r:id="rId63"/>
    <p:sldId id="1062" r:id="rId64"/>
    <p:sldId id="1063" r:id="rId65"/>
    <p:sldId id="1064" r:id="rId66"/>
    <p:sldId id="1065" r:id="rId67"/>
    <p:sldId id="1066" r:id="rId68"/>
    <p:sldId id="1067" r:id="rId69"/>
    <p:sldId id="1068" r:id="rId70"/>
    <p:sldId id="1069" r:id="rId71"/>
  </p:sldIdLst>
  <p:sldSz cx="9144000" cy="6858000" type="screen4x3"/>
  <p:notesSz cx="6858000" cy="9144000"/>
  <p:photoAlbum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2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856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E0AFC3-8DE9-4E03-80FD-C7AFAB16ECD1}" type="datetimeFigureOut">
              <a:rPr lang="pl-PL" smtClean="0"/>
              <a:t>2013-01-24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DE6204-F0D0-4EF6-9632-5BF80FF37CF2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CE401A-0DBF-438D-ADD5-2BC0713866A6}" type="datetimeFigureOut">
              <a:rPr lang="pl-PL" smtClean="0"/>
              <a:t>2013-01-24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5C4045-A31E-4B28-9473-BB73EA9FE111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C4045-A31E-4B28-9473-BB73EA9FE111}" type="slidenum">
              <a:rPr lang="pl-PL" smtClean="0"/>
              <a:t>1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C4045-A31E-4B28-9473-BB73EA9FE111}" type="slidenum">
              <a:rPr lang="pl-PL" smtClean="0"/>
              <a:t>2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Tytuł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cxnSp>
        <p:nvCxnSpPr>
          <p:cNvPr id="8" name="Łącznik prosty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Symbol zastępczy daty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D4E0-901E-4959-A62D-55060384A510}" type="datetime1">
              <a:rPr lang="pl-PL" smtClean="0"/>
              <a:t>2013-01-24</a:t>
            </a:fld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33DE21-F635-430A-B994-9F7E37C98F8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slow" advTm="0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8771B-F634-4969-9DBD-7B036F15B132}" type="datetime1">
              <a:rPr lang="pl-PL" smtClean="0"/>
              <a:t>2013-01-24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3DE21-F635-430A-B994-9F7E37C98F8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Tm="0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741A9-58FA-4F15-85E2-5B2F92E91E76}" type="datetime1">
              <a:rPr lang="pl-PL" smtClean="0"/>
              <a:t>2013-01-24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3DE21-F635-430A-B994-9F7E37C98F8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Tm="0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1CA47A3-EB74-4F11-8074-CBC040113E64}" type="datetime1">
              <a:rPr lang="pl-PL" smtClean="0"/>
              <a:t>2013-01-24</a:t>
            </a:fld>
            <a:endParaRPr lang="pl-PL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2433DE21-F635-430A-B994-9F7E37C98F8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6" name="Symbol zastępczy stopki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  <p:transition spd="slow" advTm="0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2B8FF-D1B5-480C-865D-B5D209DB977C}" type="datetime1">
              <a:rPr lang="pl-PL" smtClean="0"/>
              <a:t>2013-01-24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3DE21-F635-430A-B994-9F7E37C98F8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7" name="Łącznik prosty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0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1260A-36FB-45A8-8884-C15975546E77}" type="datetime1">
              <a:rPr lang="pl-PL" smtClean="0"/>
              <a:t>2013-01-24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3DE21-F635-430A-B994-9F7E37C98F8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  <p:transition spd="slow" advTm="0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3DE21-F635-430A-B994-9F7E37C98F8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2C2BB-A8C7-4897-A480-686689948C8A}" type="datetime1">
              <a:rPr lang="pl-PL" smtClean="0"/>
              <a:t>2013-01-24</a:t>
            </a:fld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2" name="Symbol zastępczy zawartości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4" name="Symbol zastępczy zawartości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10" name="Łącznik prosty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0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5185C-A765-4359-92E0-A41B4AF00245}" type="datetime1">
              <a:rPr lang="pl-PL" smtClean="0"/>
              <a:t>2013-01-24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3DE21-F635-430A-B994-9F7E37C98F8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  <p:transition spd="slow" advTm="0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EEE34-63EC-4110-83A4-E45BE677D6C3}" type="datetime1">
              <a:rPr lang="pl-PL" smtClean="0"/>
              <a:t>2013-01-24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3DE21-F635-430A-B994-9F7E37C98F8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Tm="0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ymbol zastępczy zawartości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1" name="Tytuł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D885629-883F-4B48-B5CE-F288397BFD05}" type="datetime1">
              <a:rPr lang="pl-PL" smtClean="0"/>
              <a:t>2013-01-24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433DE21-F635-430A-B994-9F7E37C98F8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slow" advTm="0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79D8B-1082-45EB-8C81-883A5A4D47EF}" type="datetime1">
              <a:rPr lang="pl-PL" smtClean="0"/>
              <a:t>2013-01-24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33DE21-F635-430A-B994-9F7E37C98F8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slow" advTm="0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4282B8D-66DA-4B07-A9A3-42F3DBEC0711}" type="datetime1">
              <a:rPr lang="pl-PL" smtClean="0"/>
              <a:t>2013-01-24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2433DE21-F635-430A-B994-9F7E37C98F8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 spd="slow" advTm="0">
    <p:fade thruBlk="1"/>
  </p:transition>
  <p:hf sldNum="0" hdr="0" ftr="0" dt="0"/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Og&#243;lne\Dokumenty\Studia\Produkcja%20Muzyczna\Kultura%20Popularna\Prezentacja\D&#378;wi&#281;k\Untitled%20Session%202_mixdown.wav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Ogólne\Obraz\English Summer\230820126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260648"/>
            <a:ext cx="4681538" cy="6242050"/>
          </a:xfrm>
          <a:prstGeom prst="rect">
            <a:avLst/>
          </a:prstGeom>
          <a:noFill/>
        </p:spPr>
      </p:pic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83568" y="5981700"/>
            <a:ext cx="8062912" cy="1752600"/>
          </a:xfrm>
        </p:spPr>
        <p:txBody>
          <a:bodyPr/>
          <a:lstStyle/>
          <a:p>
            <a:r>
              <a:rPr lang="pl-PL" dirty="0" smtClean="0">
                <a:latin typeface="Impact" pitchFamily="34" charset="0"/>
              </a:rPr>
              <a:t>zdjęcia, mix: Sebastian Ruta</a:t>
            </a:r>
            <a:endParaRPr lang="pl-PL" dirty="0">
              <a:latin typeface="Impact" pitchFamily="34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11560" y="1484784"/>
            <a:ext cx="8062912" cy="1470025"/>
          </a:xfrm>
        </p:spPr>
        <p:txBody>
          <a:bodyPr>
            <a:noAutofit/>
          </a:bodyPr>
          <a:lstStyle/>
          <a:p>
            <a:pPr algn="ctr"/>
            <a:r>
              <a:rPr lang="pl-PL" sz="6000" dirty="0" smtClean="0">
                <a:latin typeface="Impact" pitchFamily="34" charset="0"/>
              </a:rPr>
              <a:t>OBECNOŚĆ OBRAZÓW </a:t>
            </a:r>
            <a:br>
              <a:rPr lang="pl-PL" sz="6000" dirty="0" smtClean="0">
                <a:latin typeface="Impact" pitchFamily="34" charset="0"/>
              </a:rPr>
            </a:br>
            <a:r>
              <a:rPr lang="pl-PL" sz="6000" dirty="0" smtClean="0">
                <a:latin typeface="Impact" pitchFamily="34" charset="0"/>
              </a:rPr>
              <a:t>W MIEŚCIE</a:t>
            </a:r>
            <a:endParaRPr lang="pl-PL" sz="6000" dirty="0">
              <a:latin typeface="Impact" pitchFamily="34" charset="0"/>
            </a:endParaRPr>
          </a:p>
        </p:txBody>
      </p:sp>
      <p:pic>
        <p:nvPicPr>
          <p:cNvPr id="6" name="Untitled Session 2_mixdown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008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73100"/>
            <a:ext cx="9144000" cy="5510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01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9175" y="0"/>
            <a:ext cx="45640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01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3"/>
          <p:cNvSpPr txBox="1"/>
          <p:nvPr/>
        </p:nvSpPr>
        <p:spPr>
          <a:xfrm>
            <a:off x="395536" y="548680"/>
            <a:ext cx="2808312" cy="1938992"/>
          </a:xfrm>
          <a:prstGeom prst="rect">
            <a:avLst/>
          </a:prstGeom>
          <a:noFill/>
          <a:ln w="57150">
            <a:noFill/>
          </a:ln>
        </p:spPr>
        <p:txBody>
          <a:bodyPr wrap="square" rtlCol="0" anchor="ctr">
            <a:spAutoFit/>
            <a:scene3d>
              <a:camera prst="perspectiveHeroicExtremeRightFacing"/>
              <a:lightRig rig="threePt" dir="t"/>
            </a:scene3d>
          </a:bodyPr>
          <a:lstStyle/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AUTOR: </a:t>
            </a: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SAT ONE/ETAM CREW</a:t>
            </a:r>
          </a:p>
          <a:p>
            <a:endParaRPr lang="pl-PL" sz="2400" dirty="0" smtClean="0">
              <a:solidFill>
                <a:schemeClr val="bg1">
                  <a:lumMod val="85000"/>
                  <a:lumOff val="1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MIEJSCE:</a:t>
            </a: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KOŚCIUSZKI</a:t>
            </a:r>
            <a:endParaRPr lang="pl-PL" sz="2400" dirty="0">
              <a:solidFill>
                <a:schemeClr val="bg1">
                  <a:lumMod val="85000"/>
                  <a:lumOff val="1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01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013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3"/>
          <p:cNvSpPr txBox="1"/>
          <p:nvPr/>
        </p:nvSpPr>
        <p:spPr>
          <a:xfrm>
            <a:off x="251520" y="476672"/>
            <a:ext cx="2808312" cy="1938992"/>
          </a:xfrm>
          <a:prstGeom prst="rect">
            <a:avLst/>
          </a:prstGeom>
          <a:noFill/>
          <a:ln w="57150">
            <a:noFill/>
          </a:ln>
        </p:spPr>
        <p:txBody>
          <a:bodyPr wrap="square" rtlCol="0" anchor="ctr">
            <a:spAutoFit/>
            <a:scene3d>
              <a:camera prst="perspectiveHeroicExtremeRightFacing"/>
              <a:lightRig rig="threePt" dir="t"/>
            </a:scene3d>
          </a:bodyPr>
          <a:lstStyle/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AUTOR: </a:t>
            </a: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JAN III SOBIESKI</a:t>
            </a:r>
          </a:p>
          <a:p>
            <a:endParaRPr lang="pl-PL" sz="2400" dirty="0" smtClean="0">
              <a:solidFill>
                <a:schemeClr val="bg1">
                  <a:lumMod val="85000"/>
                  <a:lumOff val="1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MIEJSCE:</a:t>
            </a: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PASAŻ RUBINSTEINA</a:t>
            </a:r>
            <a:endParaRPr lang="pl-PL" sz="2400" dirty="0">
              <a:solidFill>
                <a:schemeClr val="bg1">
                  <a:lumMod val="85000"/>
                  <a:lumOff val="1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014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3"/>
          <p:cNvSpPr txBox="1"/>
          <p:nvPr/>
        </p:nvSpPr>
        <p:spPr>
          <a:xfrm>
            <a:off x="395536" y="918011"/>
            <a:ext cx="4752528" cy="1200329"/>
          </a:xfrm>
          <a:prstGeom prst="rect">
            <a:avLst/>
          </a:prstGeom>
          <a:noFill/>
          <a:ln w="57150">
            <a:noFill/>
          </a:ln>
        </p:spPr>
        <p:txBody>
          <a:bodyPr wrap="square" rtlCol="0" anchor="ctr">
            <a:spAutoFit/>
            <a:scene3d>
              <a:camera prst="perspectiveHeroicExtremeRightFacing"/>
              <a:lightRig rig="threePt" dir="t"/>
            </a:scene3d>
          </a:bodyPr>
          <a:lstStyle/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AUTOR: KENOR</a:t>
            </a:r>
          </a:p>
          <a:p>
            <a:endParaRPr lang="pl-PL" sz="2400" dirty="0" smtClean="0">
              <a:solidFill>
                <a:schemeClr val="bg1">
                  <a:lumMod val="85000"/>
                  <a:lumOff val="1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  <a:p>
            <a:r>
              <a:rPr lang="pl-PL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MIEJSCE:KOŚCIUSZKI</a:t>
            </a:r>
            <a:endParaRPr lang="pl-PL" sz="2400" dirty="0">
              <a:solidFill>
                <a:schemeClr val="bg1">
                  <a:lumMod val="85000"/>
                  <a:lumOff val="1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014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9175" y="0"/>
            <a:ext cx="45640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015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9175" y="0"/>
            <a:ext cx="45640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016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9175" y="0"/>
            <a:ext cx="45640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017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9175" y="0"/>
            <a:ext cx="45640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3"/>
          <p:cNvSpPr txBox="1"/>
          <p:nvPr/>
        </p:nvSpPr>
        <p:spPr>
          <a:xfrm>
            <a:off x="395536" y="548680"/>
            <a:ext cx="1872208" cy="1938992"/>
          </a:xfrm>
          <a:prstGeom prst="rect">
            <a:avLst/>
          </a:prstGeom>
          <a:noFill/>
          <a:ln w="57150">
            <a:noFill/>
          </a:ln>
        </p:spPr>
        <p:txBody>
          <a:bodyPr wrap="square" rtlCol="0" anchor="ctr">
            <a:spAutoFit/>
            <a:scene3d>
              <a:camera prst="perspectiveHeroicExtremeRightFacing"/>
              <a:lightRig rig="threePt" dir="t"/>
            </a:scene3d>
          </a:bodyPr>
          <a:lstStyle/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AUTOR: SEPE/CHAZME</a:t>
            </a:r>
          </a:p>
          <a:p>
            <a:endParaRPr lang="pl-PL" sz="2400" dirty="0" smtClean="0">
              <a:solidFill>
                <a:schemeClr val="bg1">
                  <a:lumMod val="85000"/>
                  <a:lumOff val="1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MIEJSCE:</a:t>
            </a: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ZACHODNIA</a:t>
            </a:r>
            <a:endParaRPr lang="pl-PL" sz="2400" dirty="0">
              <a:solidFill>
                <a:schemeClr val="bg1">
                  <a:lumMod val="85000"/>
                  <a:lumOff val="1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001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338388" y="0"/>
            <a:ext cx="44656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395536" y="548680"/>
            <a:ext cx="1872208" cy="1938992"/>
          </a:xfrm>
          <a:prstGeom prst="rect">
            <a:avLst/>
          </a:prstGeom>
          <a:noFill/>
          <a:ln w="57150">
            <a:noFill/>
          </a:ln>
        </p:spPr>
        <p:txBody>
          <a:bodyPr wrap="square" rtlCol="0" anchor="ctr">
            <a:spAutoFit/>
            <a:scene3d>
              <a:camera prst="perspectiveHeroicExtremeRightFacing"/>
              <a:lightRig rig="threePt" dir="t"/>
            </a:scene3d>
          </a:bodyPr>
          <a:lstStyle/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AUTOR: KRIS</a:t>
            </a:r>
          </a:p>
          <a:p>
            <a:endParaRPr lang="pl-PL" sz="2400" dirty="0" smtClean="0">
              <a:solidFill>
                <a:schemeClr val="bg1">
                  <a:lumMod val="85000"/>
                  <a:lumOff val="1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MIEJSCE:</a:t>
            </a: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KILIŃSKIEGO/</a:t>
            </a: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TRAUGUTTA</a:t>
            </a:r>
            <a:endParaRPr lang="pl-PL" sz="2400" dirty="0">
              <a:solidFill>
                <a:schemeClr val="bg1">
                  <a:lumMod val="85000"/>
                  <a:lumOff val="1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017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9175" y="0"/>
            <a:ext cx="45640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3"/>
          <p:cNvSpPr txBox="1"/>
          <p:nvPr/>
        </p:nvSpPr>
        <p:spPr>
          <a:xfrm>
            <a:off x="395536" y="548680"/>
            <a:ext cx="2016224" cy="1938992"/>
          </a:xfrm>
          <a:prstGeom prst="rect">
            <a:avLst/>
          </a:prstGeom>
          <a:noFill/>
          <a:ln w="57150">
            <a:noFill/>
          </a:ln>
        </p:spPr>
        <p:txBody>
          <a:bodyPr wrap="square" rtlCol="0" anchor="ctr">
            <a:spAutoFit/>
            <a:scene3d>
              <a:camera prst="perspectiveHeroicExtremeRightFacing"/>
              <a:lightRig rig="threePt" dir="t"/>
            </a:scene3d>
          </a:bodyPr>
          <a:lstStyle/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AUTOR: REMED</a:t>
            </a:r>
          </a:p>
          <a:p>
            <a:endParaRPr lang="pl-PL" sz="2400" dirty="0" smtClean="0">
              <a:solidFill>
                <a:schemeClr val="bg1">
                  <a:lumMod val="85000"/>
                  <a:lumOff val="1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MIEJSCE:</a:t>
            </a: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PRÓCHNIKA/</a:t>
            </a: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ZACHODNIA</a:t>
            </a:r>
            <a:endParaRPr lang="pl-PL" sz="2400" dirty="0">
              <a:solidFill>
                <a:schemeClr val="bg1">
                  <a:lumMod val="85000"/>
                  <a:lumOff val="1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019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9175" y="0"/>
            <a:ext cx="45640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020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4664"/>
            <a:ext cx="9144000" cy="608488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3"/>
          <p:cNvSpPr txBox="1"/>
          <p:nvPr/>
        </p:nvSpPr>
        <p:spPr>
          <a:xfrm>
            <a:off x="5796136" y="1916832"/>
            <a:ext cx="2736304" cy="1938992"/>
          </a:xfrm>
          <a:prstGeom prst="rect">
            <a:avLst/>
          </a:prstGeom>
          <a:noFill/>
          <a:ln w="57150">
            <a:noFill/>
          </a:ln>
        </p:spPr>
        <p:txBody>
          <a:bodyPr wrap="square" rtlCol="0" anchor="ctr">
            <a:spAutoFit/>
            <a:scene3d>
              <a:camera prst="perspectiveHeroicExtremeRightFacing"/>
              <a:lightRig rig="threePt" dir="t"/>
            </a:scene3d>
          </a:bodyPr>
          <a:lstStyle/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AUTOR: </a:t>
            </a: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GRUPA TWOŻYWO</a:t>
            </a:r>
            <a:endParaRPr lang="pl-PL" sz="2400" dirty="0" smtClean="0">
              <a:solidFill>
                <a:schemeClr val="bg1">
                  <a:lumMod val="85000"/>
                  <a:lumOff val="1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  <a:p>
            <a:endParaRPr lang="pl-PL" sz="2400" dirty="0" smtClean="0">
              <a:solidFill>
                <a:schemeClr val="bg1">
                  <a:lumMod val="85000"/>
                  <a:lumOff val="1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MIEJSCE:</a:t>
            </a: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PIOTRKOWSKA</a:t>
            </a:r>
            <a:endParaRPr lang="pl-PL" sz="2400" dirty="0">
              <a:solidFill>
                <a:schemeClr val="bg1">
                  <a:lumMod val="85000"/>
                  <a:lumOff val="1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02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63513"/>
            <a:ext cx="9144000" cy="6529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023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82613" y="0"/>
            <a:ext cx="79787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3"/>
          <p:cNvSpPr txBox="1"/>
          <p:nvPr/>
        </p:nvSpPr>
        <p:spPr>
          <a:xfrm>
            <a:off x="827584" y="404664"/>
            <a:ext cx="3168352" cy="1200329"/>
          </a:xfrm>
          <a:prstGeom prst="rect">
            <a:avLst/>
          </a:prstGeom>
          <a:noFill/>
          <a:ln w="57150">
            <a:noFill/>
          </a:ln>
        </p:spPr>
        <p:txBody>
          <a:bodyPr wrap="square" rtlCol="0" anchor="ctr">
            <a:spAutoFit/>
            <a:scene3d>
              <a:camera prst="perspectiveHeroicExtremeRightFacing"/>
              <a:lightRig rig="threePt" dir="t"/>
            </a:scene3d>
          </a:bodyPr>
          <a:lstStyle/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AUTOR: M-CITY</a:t>
            </a:r>
          </a:p>
          <a:p>
            <a:endParaRPr lang="pl-PL" sz="2400" dirty="0" smtClean="0">
              <a:solidFill>
                <a:schemeClr val="bg1">
                  <a:lumMod val="85000"/>
                  <a:lumOff val="1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  <a:p>
            <a:r>
              <a:rPr lang="pl-PL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MIEJSCE:LEGIONÓW</a:t>
            </a:r>
            <a:endParaRPr lang="pl-PL" sz="2400" dirty="0">
              <a:solidFill>
                <a:schemeClr val="bg1">
                  <a:lumMod val="85000"/>
                  <a:lumOff val="1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024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9175" y="0"/>
            <a:ext cx="45640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024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025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9175" y="0"/>
            <a:ext cx="45640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030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9175" y="0"/>
            <a:ext cx="45640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03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001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9175" y="0"/>
            <a:ext cx="45640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032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033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73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73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73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74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74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75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76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9175" y="0"/>
            <a:ext cx="45640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3"/>
          <p:cNvSpPr txBox="1"/>
          <p:nvPr/>
        </p:nvSpPr>
        <p:spPr>
          <a:xfrm>
            <a:off x="395536" y="733346"/>
            <a:ext cx="1872208" cy="1569660"/>
          </a:xfrm>
          <a:prstGeom prst="rect">
            <a:avLst/>
          </a:prstGeom>
          <a:noFill/>
          <a:ln w="57150">
            <a:noFill/>
          </a:ln>
        </p:spPr>
        <p:txBody>
          <a:bodyPr wrap="square" rtlCol="0" anchor="ctr">
            <a:spAutoFit/>
            <a:scene3d>
              <a:camera prst="perspectiveHeroicExtremeRightFacing"/>
              <a:lightRig rig="threePt" dir="t"/>
            </a:scene3d>
          </a:bodyPr>
          <a:lstStyle/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AUTOR: ARYZ</a:t>
            </a:r>
          </a:p>
          <a:p>
            <a:endParaRPr lang="pl-PL" sz="2400" dirty="0" smtClean="0">
              <a:solidFill>
                <a:schemeClr val="bg1">
                  <a:lumMod val="85000"/>
                  <a:lumOff val="1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MIEJSCE:</a:t>
            </a: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POLITECHNIKI</a:t>
            </a:r>
            <a:endParaRPr lang="pl-PL" sz="2400" dirty="0">
              <a:solidFill>
                <a:schemeClr val="bg1">
                  <a:lumMod val="85000"/>
                  <a:lumOff val="1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78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3"/>
          <p:cNvSpPr txBox="1"/>
          <p:nvPr/>
        </p:nvSpPr>
        <p:spPr>
          <a:xfrm>
            <a:off x="467544" y="476672"/>
            <a:ext cx="3168352" cy="1569660"/>
          </a:xfrm>
          <a:prstGeom prst="rect">
            <a:avLst/>
          </a:prstGeom>
          <a:noFill/>
          <a:ln w="57150">
            <a:noFill/>
          </a:ln>
        </p:spPr>
        <p:txBody>
          <a:bodyPr wrap="square" rtlCol="0" anchor="ctr">
            <a:spAutoFit/>
            <a:scene3d>
              <a:camera prst="perspectiveHeroicExtremeRightFacing"/>
              <a:lightRig rig="threePt" dir="t"/>
            </a:scene3d>
          </a:bodyPr>
          <a:lstStyle/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AUTOR: </a:t>
            </a: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OS GEMEOS/ARYZ</a:t>
            </a:r>
          </a:p>
          <a:p>
            <a:endParaRPr lang="pl-PL" sz="2400" dirty="0" smtClean="0">
              <a:solidFill>
                <a:schemeClr val="bg1">
                  <a:lumMod val="85000"/>
                  <a:lumOff val="1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  <a:p>
            <a:r>
              <a:rPr lang="pl-PL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MIEJSCE:ROOSEVELTA</a:t>
            </a:r>
            <a:endParaRPr lang="pl-PL" sz="2400" dirty="0">
              <a:solidFill>
                <a:schemeClr val="bg1">
                  <a:lumMod val="85000"/>
                  <a:lumOff val="1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002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9175" y="0"/>
            <a:ext cx="45640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79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973263"/>
            <a:ext cx="9144000" cy="2909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80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9175" y="0"/>
            <a:ext cx="45640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3"/>
          <p:cNvSpPr txBox="1"/>
          <p:nvPr/>
        </p:nvSpPr>
        <p:spPr>
          <a:xfrm>
            <a:off x="395536" y="548680"/>
            <a:ext cx="1872208" cy="1938992"/>
          </a:xfrm>
          <a:prstGeom prst="rect">
            <a:avLst/>
          </a:prstGeom>
          <a:noFill/>
          <a:ln w="57150">
            <a:noFill/>
          </a:ln>
        </p:spPr>
        <p:txBody>
          <a:bodyPr wrap="square" rtlCol="0" anchor="ctr">
            <a:spAutoFit/>
            <a:scene3d>
              <a:camera prst="perspectiveHeroicExtremeRightFacing"/>
              <a:lightRig rig="threePt" dir="t"/>
            </a:scene3d>
          </a:bodyPr>
          <a:lstStyle/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AUTOR:</a:t>
            </a: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ETAM CREW</a:t>
            </a:r>
          </a:p>
          <a:p>
            <a:endParaRPr lang="pl-PL" sz="2400" dirty="0" smtClean="0">
              <a:solidFill>
                <a:schemeClr val="bg1">
                  <a:lumMod val="85000"/>
                  <a:lumOff val="1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MIEJSCE:</a:t>
            </a: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NAWROT</a:t>
            </a:r>
            <a:endParaRPr lang="pl-PL" sz="2400" dirty="0">
              <a:solidFill>
                <a:schemeClr val="bg1">
                  <a:lumMod val="85000"/>
                  <a:lumOff val="1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8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06588" y="0"/>
            <a:ext cx="533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83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28600"/>
            <a:ext cx="9144000" cy="6399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84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9175" y="0"/>
            <a:ext cx="45640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85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85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86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86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9175" y="0"/>
            <a:ext cx="45640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87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3"/>
          <p:cNvSpPr txBox="1"/>
          <p:nvPr/>
        </p:nvSpPr>
        <p:spPr>
          <a:xfrm>
            <a:off x="0" y="589330"/>
            <a:ext cx="3491880" cy="1569660"/>
          </a:xfrm>
          <a:prstGeom prst="rect">
            <a:avLst/>
          </a:prstGeom>
          <a:noFill/>
          <a:ln w="57150">
            <a:noFill/>
          </a:ln>
        </p:spPr>
        <p:txBody>
          <a:bodyPr wrap="square" rtlCol="0" anchor="ctr">
            <a:spAutoFit/>
            <a:scene3d>
              <a:camera prst="perspectiveHeroicExtremeRightFacing"/>
              <a:lightRig rig="threePt" dir="t"/>
            </a:scene3d>
          </a:bodyPr>
          <a:lstStyle/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AUTOR: ARYZ</a:t>
            </a:r>
          </a:p>
          <a:p>
            <a:endParaRPr lang="pl-PL" sz="2400" dirty="0" smtClean="0">
              <a:solidFill>
                <a:schemeClr val="bg1">
                  <a:lumMod val="85000"/>
                  <a:lumOff val="1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MIEJSCE:</a:t>
            </a: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POMORSKA</a:t>
            </a:r>
            <a:endParaRPr lang="pl-PL" sz="2400" dirty="0">
              <a:solidFill>
                <a:schemeClr val="bg1">
                  <a:lumMod val="85000"/>
                  <a:lumOff val="1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002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9175" y="0"/>
            <a:ext cx="45640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ole tekstowe 4"/>
          <p:cNvSpPr txBox="1"/>
          <p:nvPr/>
        </p:nvSpPr>
        <p:spPr>
          <a:xfrm>
            <a:off x="251520" y="764704"/>
            <a:ext cx="2520280" cy="1569660"/>
          </a:xfrm>
          <a:prstGeom prst="rect">
            <a:avLst/>
          </a:prstGeom>
          <a:noFill/>
          <a:ln w="57150">
            <a:noFill/>
          </a:ln>
        </p:spPr>
        <p:txBody>
          <a:bodyPr wrap="square" rtlCol="0" anchor="ctr">
            <a:spAutoFit/>
            <a:scene3d>
              <a:camera prst="perspectiveHeroicExtremeRightFacing"/>
              <a:lightRig rig="threePt" dir="t"/>
            </a:scene3d>
          </a:bodyPr>
          <a:lstStyle/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AUTOR: MASSMIX</a:t>
            </a:r>
          </a:p>
          <a:p>
            <a:endParaRPr lang="pl-PL" sz="2400" dirty="0" smtClean="0">
              <a:solidFill>
                <a:schemeClr val="bg1">
                  <a:lumMod val="85000"/>
                  <a:lumOff val="1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MIEJSCE:</a:t>
            </a: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POGONOWSKIEGO</a:t>
            </a:r>
            <a:endParaRPr lang="pl-PL" sz="2400" dirty="0">
              <a:solidFill>
                <a:schemeClr val="bg1">
                  <a:lumMod val="85000"/>
                  <a:lumOff val="1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87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3"/>
          <p:cNvSpPr txBox="1"/>
          <p:nvPr/>
        </p:nvSpPr>
        <p:spPr>
          <a:xfrm>
            <a:off x="395536" y="548680"/>
            <a:ext cx="2736304" cy="1938992"/>
          </a:xfrm>
          <a:prstGeom prst="rect">
            <a:avLst/>
          </a:prstGeom>
          <a:noFill/>
          <a:ln w="57150">
            <a:noFill/>
          </a:ln>
        </p:spPr>
        <p:txBody>
          <a:bodyPr wrap="square" rtlCol="0" anchor="ctr">
            <a:spAutoFit/>
            <a:scene3d>
              <a:camera prst="perspectiveHeroicExtremeRightFacing"/>
              <a:lightRig rig="threePt" dir="t"/>
            </a:scene3d>
          </a:bodyPr>
          <a:lstStyle/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AUTOR: </a:t>
            </a: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STFORKY CREW</a:t>
            </a:r>
          </a:p>
          <a:p>
            <a:endParaRPr lang="pl-PL" sz="2400" dirty="0" smtClean="0">
              <a:solidFill>
                <a:schemeClr val="bg1">
                  <a:lumMod val="85000"/>
                  <a:lumOff val="1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MIEJSCE:</a:t>
            </a: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REWOLUCJI 1905r.</a:t>
            </a:r>
            <a:endParaRPr lang="pl-PL" sz="2400" dirty="0">
              <a:solidFill>
                <a:schemeClr val="bg1">
                  <a:lumMod val="85000"/>
                  <a:lumOff val="1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88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89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06488" y="0"/>
            <a:ext cx="6929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90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9175" y="0"/>
            <a:ext cx="45640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90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93688"/>
            <a:ext cx="9144000" cy="626903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3"/>
          <p:cNvSpPr txBox="1"/>
          <p:nvPr/>
        </p:nvSpPr>
        <p:spPr>
          <a:xfrm>
            <a:off x="395536" y="548680"/>
            <a:ext cx="1872208" cy="1938992"/>
          </a:xfrm>
          <a:prstGeom prst="rect">
            <a:avLst/>
          </a:prstGeom>
          <a:noFill/>
          <a:ln w="57150">
            <a:noFill/>
          </a:ln>
        </p:spPr>
        <p:txBody>
          <a:bodyPr wrap="square" rtlCol="0" anchor="ctr">
            <a:spAutoFit/>
            <a:scene3d>
              <a:camera prst="perspectiveHeroicExtremeRightFacing"/>
              <a:lightRig rig="threePt" dir="t"/>
            </a:scene3d>
          </a:bodyPr>
          <a:lstStyle/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AUTOR: KENOR</a:t>
            </a:r>
          </a:p>
          <a:p>
            <a:endParaRPr lang="pl-PL" sz="2400" dirty="0" smtClean="0">
              <a:solidFill>
                <a:schemeClr val="bg1">
                  <a:lumMod val="85000"/>
                  <a:lumOff val="1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MIEJSCE:</a:t>
            </a: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KILIŃSKIEGO</a:t>
            </a:r>
          </a:p>
        </p:txBody>
      </p:sp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9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2575" y="0"/>
            <a:ext cx="85788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3"/>
          <p:cNvSpPr txBox="1"/>
          <p:nvPr/>
        </p:nvSpPr>
        <p:spPr>
          <a:xfrm>
            <a:off x="395536" y="548680"/>
            <a:ext cx="2736304" cy="1938992"/>
          </a:xfrm>
          <a:prstGeom prst="rect">
            <a:avLst/>
          </a:prstGeom>
          <a:noFill/>
          <a:ln w="57150">
            <a:noFill/>
          </a:ln>
        </p:spPr>
        <p:txBody>
          <a:bodyPr wrap="square" rtlCol="0" anchor="ctr">
            <a:spAutoFit/>
            <a:scene3d>
              <a:camera prst="perspectiveHeroicExtremeRightFacing"/>
              <a:lightRig rig="threePt" dir="t"/>
            </a:scene3d>
          </a:bodyPr>
          <a:lstStyle/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AUTOR: </a:t>
            </a: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SAINER/ETAM CREW</a:t>
            </a:r>
          </a:p>
          <a:p>
            <a:endParaRPr lang="pl-PL" sz="2400" dirty="0" smtClean="0">
              <a:solidFill>
                <a:schemeClr val="bg1">
                  <a:lumMod val="85000"/>
                  <a:lumOff val="1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MIEJSCE:</a:t>
            </a: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UNIWERSYTECKA</a:t>
            </a:r>
            <a:endParaRPr lang="pl-PL" sz="2400" dirty="0">
              <a:solidFill>
                <a:schemeClr val="bg1">
                  <a:lumMod val="85000"/>
                  <a:lumOff val="1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94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3"/>
          <p:cNvSpPr txBox="1"/>
          <p:nvPr/>
        </p:nvSpPr>
        <p:spPr>
          <a:xfrm>
            <a:off x="5076056" y="476672"/>
            <a:ext cx="1872208" cy="1938992"/>
          </a:xfrm>
          <a:prstGeom prst="rect">
            <a:avLst/>
          </a:prstGeom>
          <a:noFill/>
          <a:ln w="57150">
            <a:noFill/>
          </a:ln>
        </p:spPr>
        <p:txBody>
          <a:bodyPr wrap="square" rtlCol="0" anchor="ctr">
            <a:spAutoFit/>
            <a:scene3d>
              <a:camera prst="perspectiveHeroicExtremeRightFacing"/>
              <a:lightRig rig="threePt" dir="t"/>
            </a:scene3d>
          </a:bodyPr>
          <a:lstStyle/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AUTOR: GREGOR</a:t>
            </a:r>
          </a:p>
          <a:p>
            <a:endParaRPr lang="pl-PL" sz="2400" dirty="0" smtClean="0">
              <a:solidFill>
                <a:schemeClr val="bg1">
                  <a:lumMod val="85000"/>
                  <a:lumOff val="1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MIEJSCE:</a:t>
            </a: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JARACZA</a:t>
            </a:r>
            <a:endParaRPr lang="pl-PL" sz="2400" dirty="0">
              <a:solidFill>
                <a:schemeClr val="bg1">
                  <a:lumMod val="85000"/>
                  <a:lumOff val="1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98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9388" y="0"/>
            <a:ext cx="87836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027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028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3"/>
          <p:cNvSpPr txBox="1"/>
          <p:nvPr/>
        </p:nvSpPr>
        <p:spPr>
          <a:xfrm>
            <a:off x="323528" y="1134036"/>
            <a:ext cx="2448272" cy="1569660"/>
          </a:xfrm>
          <a:prstGeom prst="rect">
            <a:avLst/>
          </a:prstGeom>
          <a:noFill/>
          <a:ln w="57150">
            <a:noFill/>
          </a:ln>
        </p:spPr>
        <p:txBody>
          <a:bodyPr wrap="square" rtlCol="0" anchor="ctr">
            <a:spAutoFit/>
            <a:scene3d>
              <a:camera prst="perspectiveHeroicExtremeRightFacing"/>
              <a:lightRig rig="threePt" dir="t"/>
            </a:scene3d>
          </a:bodyPr>
          <a:lstStyle/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AUTOR: </a:t>
            </a: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JAN III SOBIESKI</a:t>
            </a:r>
          </a:p>
          <a:p>
            <a:endParaRPr lang="pl-PL" sz="2400" dirty="0" smtClean="0">
              <a:solidFill>
                <a:schemeClr val="bg1">
                  <a:lumMod val="85000"/>
                  <a:lumOff val="1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  <a:p>
            <a:r>
              <a:rPr lang="pl-PL" sz="2400" dirty="0" err="1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MIEJSCE:ZGIERSKA</a:t>
            </a:r>
            <a:endParaRPr lang="pl-PL" sz="2400" dirty="0">
              <a:solidFill>
                <a:schemeClr val="bg1">
                  <a:lumMod val="85000"/>
                  <a:lumOff val="1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003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74688"/>
            <a:ext cx="9144000" cy="550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029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029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56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9175" y="0"/>
            <a:ext cx="45640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ole tekstowe 4"/>
          <p:cNvSpPr txBox="1"/>
          <p:nvPr/>
        </p:nvSpPr>
        <p:spPr>
          <a:xfrm>
            <a:off x="323528" y="292006"/>
            <a:ext cx="2736304" cy="2677656"/>
          </a:xfrm>
          <a:prstGeom prst="rect">
            <a:avLst/>
          </a:prstGeom>
          <a:noFill/>
          <a:ln w="57150">
            <a:noFill/>
          </a:ln>
        </p:spPr>
        <p:txBody>
          <a:bodyPr wrap="square" rtlCol="0" anchor="ctr">
            <a:spAutoFit/>
            <a:scene3d>
              <a:camera prst="perspectiveHeroicExtremeRightFacing"/>
              <a:lightRig rig="threePt" dir="t"/>
            </a:scene3d>
          </a:bodyPr>
          <a:lstStyle/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AUTOR: </a:t>
            </a: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PIOTR SAUL/</a:t>
            </a: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DAMIAN </a:t>
            </a: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IDZIKOWSKI</a:t>
            </a:r>
            <a:endParaRPr lang="pl-PL" sz="2400" dirty="0" smtClean="0">
              <a:solidFill>
                <a:schemeClr val="bg1">
                  <a:lumMod val="85000"/>
                  <a:lumOff val="1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  <a:p>
            <a:endParaRPr lang="pl-PL" sz="2400" dirty="0" smtClean="0">
              <a:solidFill>
                <a:schemeClr val="bg1">
                  <a:lumMod val="85000"/>
                  <a:lumOff val="1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MIEJSCE:</a:t>
            </a: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PRZEMYSŁOWA</a:t>
            </a:r>
            <a:endParaRPr lang="pl-PL" sz="2400" dirty="0">
              <a:solidFill>
                <a:schemeClr val="bg1">
                  <a:lumMod val="85000"/>
                  <a:lumOff val="1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60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395413" y="0"/>
            <a:ext cx="63531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3"/>
          <p:cNvSpPr txBox="1"/>
          <p:nvPr/>
        </p:nvSpPr>
        <p:spPr>
          <a:xfrm>
            <a:off x="1475656" y="332656"/>
            <a:ext cx="2736304" cy="2677656"/>
          </a:xfrm>
          <a:prstGeom prst="rect">
            <a:avLst/>
          </a:prstGeom>
          <a:noFill/>
          <a:ln w="57150">
            <a:noFill/>
          </a:ln>
        </p:spPr>
        <p:txBody>
          <a:bodyPr wrap="square" rtlCol="0" anchor="ctr">
            <a:spAutoFit/>
            <a:scene3d>
              <a:camera prst="perspectiveHeroicExtremeRightFacing"/>
              <a:lightRig rig="threePt" dir="t"/>
            </a:scene3d>
          </a:bodyPr>
          <a:lstStyle/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AUTOR: </a:t>
            </a: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PIOTR SAUL/</a:t>
            </a: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DAMIAN </a:t>
            </a: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IDZIKOWSKI</a:t>
            </a:r>
            <a:endParaRPr lang="pl-PL" sz="2400" dirty="0" smtClean="0">
              <a:solidFill>
                <a:schemeClr val="bg1">
                  <a:lumMod val="85000"/>
                  <a:lumOff val="1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  <a:p>
            <a:endParaRPr lang="pl-PL" sz="2400" dirty="0" smtClean="0">
              <a:solidFill>
                <a:schemeClr val="bg1">
                  <a:lumMod val="85000"/>
                  <a:lumOff val="1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MIEJSCE:</a:t>
            </a: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ŁAGIEWNICKA</a:t>
            </a:r>
            <a:endParaRPr lang="pl-PL" sz="2400" dirty="0">
              <a:solidFill>
                <a:schemeClr val="bg1">
                  <a:lumMod val="85000"/>
                  <a:lumOff val="1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58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9175" y="0"/>
            <a:ext cx="45640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ole tekstowe 4"/>
          <p:cNvSpPr txBox="1"/>
          <p:nvPr/>
        </p:nvSpPr>
        <p:spPr>
          <a:xfrm>
            <a:off x="323528" y="292006"/>
            <a:ext cx="2736304" cy="2677656"/>
          </a:xfrm>
          <a:prstGeom prst="rect">
            <a:avLst/>
          </a:prstGeom>
          <a:noFill/>
          <a:ln w="57150">
            <a:noFill/>
          </a:ln>
        </p:spPr>
        <p:txBody>
          <a:bodyPr wrap="square" rtlCol="0" anchor="ctr">
            <a:spAutoFit/>
            <a:scene3d>
              <a:camera prst="perspectiveHeroicExtremeRightFacing"/>
              <a:lightRig rig="threePt" dir="t"/>
            </a:scene3d>
          </a:bodyPr>
          <a:lstStyle/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AUTOR: </a:t>
            </a: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PIOTR SAUL/</a:t>
            </a: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DAMIAN </a:t>
            </a: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IDZIKOWSKI</a:t>
            </a:r>
            <a:endParaRPr lang="pl-PL" sz="2400" dirty="0" smtClean="0">
              <a:solidFill>
                <a:schemeClr val="bg1">
                  <a:lumMod val="85000"/>
                  <a:lumOff val="1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  <a:p>
            <a:endParaRPr lang="pl-PL" sz="2400" dirty="0" smtClean="0">
              <a:solidFill>
                <a:schemeClr val="bg1">
                  <a:lumMod val="85000"/>
                  <a:lumOff val="1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MIEJSCE:</a:t>
            </a: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PRZEMYSŁOWA</a:t>
            </a:r>
            <a:endParaRPr lang="pl-PL" sz="2400" dirty="0">
              <a:solidFill>
                <a:schemeClr val="bg1">
                  <a:lumMod val="85000"/>
                  <a:lumOff val="1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6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20713" y="0"/>
            <a:ext cx="7902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3"/>
          <p:cNvSpPr txBox="1"/>
          <p:nvPr/>
        </p:nvSpPr>
        <p:spPr>
          <a:xfrm>
            <a:off x="1115616" y="3212976"/>
            <a:ext cx="2952328" cy="2677656"/>
          </a:xfrm>
          <a:prstGeom prst="rect">
            <a:avLst/>
          </a:prstGeom>
          <a:noFill/>
          <a:ln w="57150">
            <a:noFill/>
          </a:ln>
        </p:spPr>
        <p:txBody>
          <a:bodyPr wrap="square" rtlCol="0" anchor="ctr">
            <a:spAutoFit/>
            <a:scene3d>
              <a:camera prst="perspectiveHeroicExtremeRightFacing"/>
              <a:lightRig rig="threePt" dir="t"/>
            </a:scene3d>
          </a:bodyPr>
          <a:lstStyle/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AUTOR: </a:t>
            </a: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PIOTR SAUL/</a:t>
            </a: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DAMIAN </a:t>
            </a: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IDZIKOWSKI</a:t>
            </a:r>
            <a:endParaRPr lang="pl-PL" sz="2400" dirty="0" smtClean="0">
              <a:solidFill>
                <a:schemeClr val="bg1">
                  <a:lumMod val="85000"/>
                  <a:lumOff val="1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  <a:p>
            <a:endParaRPr lang="pl-PL" sz="2400" dirty="0" smtClean="0">
              <a:solidFill>
                <a:schemeClr val="bg1">
                  <a:lumMod val="85000"/>
                  <a:lumOff val="1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MIEJSCE:</a:t>
            </a: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ŁAGIEWNICKA</a:t>
            </a:r>
            <a:endParaRPr lang="pl-PL" sz="2400" dirty="0">
              <a:solidFill>
                <a:schemeClr val="bg1">
                  <a:lumMod val="85000"/>
                  <a:lumOff val="1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63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55638" y="0"/>
            <a:ext cx="78311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3"/>
          <p:cNvSpPr txBox="1"/>
          <p:nvPr/>
        </p:nvSpPr>
        <p:spPr>
          <a:xfrm>
            <a:off x="5940152" y="517322"/>
            <a:ext cx="3024336" cy="1569660"/>
          </a:xfrm>
          <a:prstGeom prst="rect">
            <a:avLst/>
          </a:prstGeom>
          <a:noFill/>
          <a:ln w="57150">
            <a:noFill/>
          </a:ln>
        </p:spPr>
        <p:txBody>
          <a:bodyPr wrap="square" rtlCol="0" anchor="ctr">
            <a:spAutoFit/>
            <a:scene3d>
              <a:camera prst="perspectiveHeroicExtremeRightFacing"/>
              <a:lightRig rig="threePt" dir="t"/>
            </a:scene3d>
          </a:bodyPr>
          <a:lstStyle/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AUTOR: SHIDA</a:t>
            </a:r>
          </a:p>
          <a:p>
            <a:endParaRPr lang="pl-PL" sz="2400" dirty="0" smtClean="0">
              <a:solidFill>
                <a:schemeClr val="bg1">
                  <a:lumMod val="85000"/>
                  <a:lumOff val="1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MIEJSCE:</a:t>
            </a: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WOJSKA POLSKIEGO</a:t>
            </a:r>
            <a:endParaRPr lang="pl-PL" sz="2400" dirty="0">
              <a:solidFill>
                <a:schemeClr val="bg1">
                  <a:lumMod val="85000"/>
                  <a:lumOff val="1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64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14525" y="0"/>
            <a:ext cx="53149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3"/>
          <p:cNvSpPr txBox="1"/>
          <p:nvPr/>
        </p:nvSpPr>
        <p:spPr>
          <a:xfrm>
            <a:off x="395536" y="548680"/>
            <a:ext cx="1872208" cy="1938992"/>
          </a:xfrm>
          <a:prstGeom prst="rect">
            <a:avLst/>
          </a:prstGeom>
          <a:noFill/>
          <a:ln w="57150">
            <a:noFill/>
          </a:ln>
        </p:spPr>
        <p:txBody>
          <a:bodyPr wrap="square" rtlCol="0" anchor="ctr">
            <a:spAutoFit/>
            <a:scene3d>
              <a:camera prst="perspectiveHeroicExtremeRightFacing"/>
              <a:lightRig rig="threePt" dir="t"/>
            </a:scene3d>
          </a:bodyPr>
          <a:lstStyle/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AUTOR: OTECKI</a:t>
            </a:r>
          </a:p>
          <a:p>
            <a:endParaRPr lang="pl-PL" sz="2400" dirty="0" smtClean="0">
              <a:solidFill>
                <a:schemeClr val="bg1">
                  <a:lumMod val="85000"/>
                  <a:lumOff val="1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MIEJSCE:</a:t>
            </a: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RYBNA</a:t>
            </a:r>
            <a:endParaRPr lang="pl-PL" sz="2400" dirty="0">
              <a:solidFill>
                <a:schemeClr val="bg1">
                  <a:lumMod val="85000"/>
                  <a:lumOff val="1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66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68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25500"/>
            <a:ext cx="9144000" cy="520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004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3"/>
          <p:cNvSpPr txBox="1"/>
          <p:nvPr/>
        </p:nvSpPr>
        <p:spPr>
          <a:xfrm>
            <a:off x="395536" y="548680"/>
            <a:ext cx="1944216" cy="2308324"/>
          </a:xfrm>
          <a:prstGeom prst="rect">
            <a:avLst/>
          </a:prstGeom>
          <a:noFill/>
          <a:ln w="57150">
            <a:noFill/>
          </a:ln>
        </p:spPr>
        <p:txBody>
          <a:bodyPr wrap="square" rtlCol="0" anchor="ctr">
            <a:spAutoFit/>
            <a:scene3d>
              <a:camera prst="perspectiveHeroicExtremeRightFacing"/>
              <a:lightRig rig="threePt" dir="t"/>
            </a:scene3d>
          </a:bodyPr>
          <a:lstStyle/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AUTOR: INTI</a:t>
            </a:r>
          </a:p>
          <a:p>
            <a:endParaRPr lang="pl-PL" sz="2400" dirty="0" smtClean="0">
              <a:solidFill>
                <a:schemeClr val="bg1">
                  <a:lumMod val="85000"/>
                  <a:lumOff val="1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MIEJSCE:</a:t>
            </a: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PUŁKU STRZELCÓW KANIOWSKICH</a:t>
            </a:r>
            <a:endParaRPr lang="pl-PL" sz="2400" dirty="0">
              <a:solidFill>
                <a:schemeClr val="bg1">
                  <a:lumMod val="85000"/>
                  <a:lumOff val="1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43608" y="1772816"/>
            <a:ext cx="77403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600" dirty="0" smtClean="0">
                <a:latin typeface="Impact" pitchFamily="34" charset="0"/>
              </a:rPr>
              <a:t>DZIĘKUJĘ </a:t>
            </a:r>
            <a:br>
              <a:rPr lang="pl-PL" sz="9600" dirty="0" smtClean="0">
                <a:latin typeface="Impact" pitchFamily="34" charset="0"/>
              </a:rPr>
            </a:br>
            <a:r>
              <a:rPr lang="pl-PL" sz="9600" dirty="0" smtClean="0">
                <a:latin typeface="Impact" pitchFamily="34" charset="0"/>
              </a:rPr>
              <a:t>ZA UWAGĘ</a:t>
            </a:r>
            <a:endParaRPr lang="pl-PL" sz="9600" dirty="0">
              <a:latin typeface="Impact" pitchFamily="34" charset="0"/>
            </a:endParaRPr>
          </a:p>
        </p:txBody>
      </p:sp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0058 - Copy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9175" y="0"/>
            <a:ext cx="45640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3"/>
          <p:cNvSpPr txBox="1"/>
          <p:nvPr/>
        </p:nvSpPr>
        <p:spPr>
          <a:xfrm>
            <a:off x="395536" y="733346"/>
            <a:ext cx="1872208" cy="1569660"/>
          </a:xfrm>
          <a:prstGeom prst="rect">
            <a:avLst/>
          </a:prstGeom>
          <a:noFill/>
          <a:ln w="57150">
            <a:noFill/>
          </a:ln>
        </p:spPr>
        <p:txBody>
          <a:bodyPr wrap="square" rtlCol="0" anchor="ctr">
            <a:spAutoFit/>
            <a:scene3d>
              <a:camera prst="perspectiveHeroicExtremeRightFacing"/>
              <a:lightRig rig="threePt" dir="t"/>
            </a:scene3d>
          </a:bodyPr>
          <a:lstStyle/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AUTOR: LUMP</a:t>
            </a:r>
          </a:p>
          <a:p>
            <a:endParaRPr lang="pl-PL" sz="2400" dirty="0" smtClean="0">
              <a:solidFill>
                <a:schemeClr val="bg1">
                  <a:lumMod val="85000"/>
                  <a:lumOff val="1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MIEJSCE:</a:t>
            </a:r>
          </a:p>
          <a:p>
            <a:r>
              <a:rPr lang="pl-PL" sz="24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WÓLCZAŃSKA</a:t>
            </a:r>
            <a:endParaRPr lang="pl-PL" sz="2400" dirty="0">
              <a:solidFill>
                <a:schemeClr val="bg1">
                  <a:lumMod val="85000"/>
                  <a:lumOff val="1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008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8000">
    <p:fade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er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i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150</TotalTime>
  <Words>196</Words>
  <Application>Microsoft Office PowerPoint</Application>
  <PresentationFormat>Pokaz na ekranie (4:3)</PresentationFormat>
  <Paragraphs>127</Paragraphs>
  <Slides>70</Slides>
  <Notes>2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70</vt:i4>
      </vt:variant>
    </vt:vector>
  </HeadingPairs>
  <TitlesOfParts>
    <vt:vector size="71" baseType="lpstr">
      <vt:lpstr>Papier</vt:lpstr>
      <vt:lpstr>OBECNOŚĆ OBRAZÓW  W MIEŚCIE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  <vt:lpstr>Slajd 56</vt:lpstr>
      <vt:lpstr>Slajd 57</vt:lpstr>
      <vt:lpstr>Slajd 58</vt:lpstr>
      <vt:lpstr>Slajd 59</vt:lpstr>
      <vt:lpstr>Slajd 60</vt:lpstr>
      <vt:lpstr>Slajd 61</vt:lpstr>
      <vt:lpstr>Slajd 62</vt:lpstr>
      <vt:lpstr>Slajd 63</vt:lpstr>
      <vt:lpstr>Slajd 64</vt:lpstr>
      <vt:lpstr>Slajd 65</vt:lpstr>
      <vt:lpstr>Slajd 66</vt:lpstr>
      <vt:lpstr>Slajd 67</vt:lpstr>
      <vt:lpstr>Slajd 68</vt:lpstr>
      <vt:lpstr>Slajd 69</vt:lpstr>
      <vt:lpstr>Slajd 70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OBECNOŚĆ OBRAZÓW  W MIEŚCIE</dc:title>
  <dc:creator>Rucish</dc:creator>
  <cp:lastModifiedBy>Rucish</cp:lastModifiedBy>
  <cp:revision>20</cp:revision>
  <dcterms:created xsi:type="dcterms:W3CDTF">2013-01-24T02:01:14Z</dcterms:created>
  <dcterms:modified xsi:type="dcterms:W3CDTF">2013-01-24T11:57:36Z</dcterms:modified>
</cp:coreProperties>
</file>