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5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6" r:id="rId9"/>
    <p:sldId id="268" r:id="rId10"/>
    <p:sldId id="267" r:id="rId11"/>
    <p:sldId id="262" r:id="rId12"/>
    <p:sldId id="26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45"/>
    <p:restoredTop sz="94677"/>
  </p:normalViewPr>
  <p:slideViewPr>
    <p:cSldViewPr snapToGrid="0" snapToObjects="1">
      <p:cViewPr>
        <p:scale>
          <a:sx n="59" d="100"/>
          <a:sy n="59" d="100"/>
        </p:scale>
        <p:origin x="-462" y="-4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7595E-C734-D94B-B3C8-DDAB8E77D3D1}" type="datetimeFigureOut">
              <a:rPr lang="pl-PL" smtClean="0"/>
              <a:t>2017-07-05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2414A-EF6B-074D-97E1-B0E1B933D4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9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2414A-EF6B-074D-97E1-B0E1B933D46B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31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y z obraz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hyperlink" Target="https://youtu.be/XmPyN4uuG1c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ychologholandia.nl/psychoterapia/hejt-mowa-nienawisci-czyli-dlaczego-ludzie-hejtuj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71600" y="2268439"/>
            <a:ext cx="9448800" cy="2049562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rgbClr val="C00000"/>
                </a:solidFill>
              </a:rPr>
              <a:t>STOP HATE!</a:t>
            </a:r>
            <a:br>
              <a:rPr lang="pl-PL" sz="6600" b="1" dirty="0">
                <a:solidFill>
                  <a:srgbClr val="C00000"/>
                </a:solidFill>
              </a:rPr>
            </a:br>
            <a:r>
              <a:rPr lang="pl-PL" sz="6600" b="1" dirty="0">
                <a:solidFill>
                  <a:srgbClr val="C00000"/>
                </a:solidFill>
              </a:rPr>
              <a:t>NO FOR HATERS!</a:t>
            </a:r>
            <a:endParaRPr lang="pl-PL" sz="6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6" y="215109"/>
            <a:ext cx="4488873" cy="222711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215109"/>
            <a:ext cx="4080932" cy="20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61509" y="504762"/>
            <a:ext cx="8610600" cy="1293028"/>
          </a:xfrm>
        </p:spPr>
        <p:txBody>
          <a:bodyPr>
            <a:normAutofit fontScale="90000"/>
          </a:bodyPr>
          <a:lstStyle/>
          <a:p>
            <a:pPr algn="l"/>
            <a:r>
              <a:rPr lang="pl-PL" sz="3100" b="1" dirty="0" smtClean="0"/>
              <a:t>jak </a:t>
            </a:r>
            <a:r>
              <a:rPr lang="pl-PL" sz="3100" b="1" dirty="0"/>
              <a:t>konstruktywnie </a:t>
            </a:r>
            <a:r>
              <a:rPr lang="pl-PL" sz="3100" b="1" dirty="0" smtClean="0"/>
              <a:t>krytykować ? </a:t>
            </a:r>
            <a:br>
              <a:rPr lang="pl-PL" sz="3100" b="1" dirty="0" smtClean="0"/>
            </a:br>
            <a:r>
              <a:rPr lang="pl-PL" sz="3100" b="1" dirty="0" smtClean="0"/>
              <a:t>&gt; </a:t>
            </a:r>
            <a:r>
              <a:rPr lang="pl-PL" b="1" dirty="0" smtClean="0"/>
              <a:t>KANAPKA FEEDBACK’OWA &lt;</a:t>
            </a:r>
            <a:br>
              <a:rPr lang="pl-PL" b="1" dirty="0" smtClean="0"/>
            </a:br>
            <a:endParaRPr lang="pl-PL" sz="2400" b="1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3" y="1947335"/>
            <a:ext cx="5858933" cy="35898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rzałka w prawo 4"/>
          <p:cNvSpPr/>
          <p:nvPr/>
        </p:nvSpPr>
        <p:spPr>
          <a:xfrm>
            <a:off x="7230850" y="2492480"/>
            <a:ext cx="1151149" cy="572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6" name="Strzałka w prawo 5"/>
          <p:cNvSpPr/>
          <p:nvPr/>
        </p:nvSpPr>
        <p:spPr>
          <a:xfrm>
            <a:off x="7230850" y="3437467"/>
            <a:ext cx="1151150" cy="570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7" name="Strzałka w prawo 6"/>
          <p:cNvSpPr/>
          <p:nvPr/>
        </p:nvSpPr>
        <p:spPr>
          <a:xfrm>
            <a:off x="7230848" y="4659948"/>
            <a:ext cx="1151151" cy="5385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8" name="Pole tekstowe 5"/>
          <p:cNvSpPr txBox="1"/>
          <p:nvPr/>
        </p:nvSpPr>
        <p:spPr>
          <a:xfrm>
            <a:off x="8955245" y="2340080"/>
            <a:ext cx="2501583" cy="72485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chemeClr val="tx1"/>
                </a:solidFill>
                <a:effectLst/>
                <a:ea typeface="Calibri" charset="0"/>
                <a:cs typeface="Times New Roman" charset="0"/>
              </a:rPr>
              <a:t>POZYTYWNY</a:t>
            </a:r>
            <a:endParaRPr lang="pl-PL" sz="2400" b="1" dirty="0">
              <a:solidFill>
                <a:schemeClr val="tx1"/>
              </a:solidFill>
              <a:effectLst/>
              <a:ea typeface="Calibri" charset="0"/>
              <a:cs typeface="Times New Roman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chemeClr val="tx1"/>
                </a:solidFill>
                <a:effectLst/>
                <a:ea typeface="Calibri" charset="0"/>
                <a:cs typeface="Times New Roman" charset="0"/>
              </a:rPr>
              <a:t>WSTĘP</a:t>
            </a:r>
            <a:endParaRPr lang="pl-PL" sz="2400" b="1" dirty="0">
              <a:solidFill>
                <a:schemeClr val="tx1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8911484" y="3631829"/>
            <a:ext cx="1574482" cy="60652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chemeClr val="tx1"/>
                </a:solidFill>
                <a:effectLst/>
                <a:ea typeface="Calibri" charset="0"/>
                <a:cs typeface="Times New Roman" charset="0"/>
              </a:rPr>
              <a:t>KRYTYKA</a:t>
            </a:r>
            <a:endParaRPr lang="pl-PL" sz="2400" b="1" dirty="0">
              <a:solidFill>
                <a:schemeClr val="tx1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 flipH="1">
            <a:off x="8911484" y="4454314"/>
            <a:ext cx="3101288" cy="14884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chemeClr val="tx1"/>
                </a:solidFill>
                <a:effectLst/>
                <a:ea typeface="Calibri" charset="0"/>
                <a:cs typeface="Times New Roman" charset="0"/>
              </a:rPr>
              <a:t>MOTYWUJÁCE ZAKOŃCZENIE </a:t>
            </a:r>
            <a:r>
              <a:rPr lang="en-GB" sz="2400" b="1" dirty="0">
                <a:solidFill>
                  <a:schemeClr val="tx1"/>
                </a:solidFill>
                <a:effectLst/>
                <a:ea typeface="Calibri" charset="0"/>
                <a:cs typeface="Times New Roman" charset="0"/>
              </a:rPr>
              <a:t>Z </a:t>
            </a:r>
            <a:r>
              <a:rPr lang="en-GB" sz="2400" b="1" dirty="0" smtClean="0">
                <a:solidFill>
                  <a:schemeClr val="tx1"/>
                </a:solidFill>
                <a:effectLst/>
                <a:ea typeface="Calibri" charset="0"/>
                <a:cs typeface="Times New Roman" charset="0"/>
              </a:rPr>
              <a:t>ROZWIÁZANIEM </a:t>
            </a:r>
            <a:r>
              <a:rPr lang="en-GB" sz="2400" b="1" dirty="0">
                <a:solidFill>
                  <a:schemeClr val="tx1"/>
                </a:solidFill>
                <a:effectLst/>
                <a:ea typeface="Calibri" charset="0"/>
                <a:cs typeface="Times New Roman" charset="0"/>
              </a:rPr>
              <a:t>PROBLEMU </a:t>
            </a:r>
            <a:endParaRPr lang="pl-PL" sz="2400" b="1" dirty="0">
              <a:solidFill>
                <a:schemeClr val="tx1"/>
              </a:solidFill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7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03418" y="431864"/>
            <a:ext cx="8610600" cy="1293028"/>
          </a:xfrm>
        </p:spPr>
        <p:txBody>
          <a:bodyPr>
            <a:normAutofit/>
          </a:bodyPr>
          <a:lstStyle/>
          <a:p>
            <a:pPr algn="l"/>
            <a:r>
              <a:rPr lang="pl-PL" b="1" dirty="0" smtClean="0"/>
              <a:t>   </a:t>
            </a:r>
            <a:r>
              <a:rPr lang="pl-PL" sz="3600" b="1" dirty="0" smtClean="0"/>
              <a:t>RADZENIE</a:t>
            </a:r>
            <a:r>
              <a:rPr lang="pl-PL" b="1" dirty="0" smtClean="0"/>
              <a:t> </a:t>
            </a:r>
            <a:r>
              <a:rPr lang="pl-PL" b="1" dirty="0"/>
              <a:t>SOBIE Z </a:t>
            </a:r>
            <a:r>
              <a:rPr lang="pl-PL" b="1" dirty="0" smtClean="0"/>
              <a:t>KRYTYKĄ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2800" b="1" dirty="0" smtClean="0"/>
              <a:t>   &gt;</a:t>
            </a:r>
            <a:r>
              <a:rPr lang="pl-PL" sz="2800" b="1" dirty="0"/>
              <a:t>JAK ZBUDOWAĆ PEWNOŠĆ SIEBIE&lt;</a:t>
            </a:r>
            <a:endParaRPr lang="pl-PL" sz="28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3839459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4209906" y="6283401"/>
            <a:ext cx="4601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hlinkClick r:id="rId2"/>
              </a:rPr>
              <a:t>https://youtu.be/XmPyN4uuG1c</a:t>
            </a:r>
            <a:r>
              <a:rPr lang="pl-PL" sz="2000" b="1" dirty="0"/>
              <a:t> </a:t>
            </a:r>
            <a:endParaRPr lang="pl-PL" sz="20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309" y="1724892"/>
            <a:ext cx="8312727" cy="44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1819" y="568133"/>
            <a:ext cx="8610600" cy="74577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HOLENDERSKO-ANGIELSKO-POLSKA AKCJA „KOSZULKI” !!!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19" y="152497"/>
            <a:ext cx="1748037" cy="190694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44" y="2264309"/>
            <a:ext cx="2409675" cy="44502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125" y="2264310"/>
            <a:ext cx="2482875" cy="445026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5" y="2264304"/>
            <a:ext cx="2938210" cy="4450270"/>
          </a:xfrm>
          <a:prstGeom prst="rect">
            <a:avLst/>
          </a:prstGeom>
        </p:spPr>
      </p:pic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84" y="2264307"/>
            <a:ext cx="2308113" cy="4450267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r="-1"/>
          <a:stretch/>
        </p:blipFill>
        <p:spPr>
          <a:xfrm>
            <a:off x="0" y="2264308"/>
            <a:ext cx="2358744" cy="44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           DZIĘKUJEMY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b="1" dirty="0" smtClean="0"/>
          </a:p>
          <a:p>
            <a:pPr marL="0" indent="0" algn="ctr">
              <a:buNone/>
            </a:pPr>
            <a:r>
              <a:rPr lang="pl-PL" b="1" dirty="0" smtClean="0"/>
              <a:t>KAROLINA </a:t>
            </a:r>
            <a:r>
              <a:rPr lang="pl-PL" b="1" dirty="0"/>
              <a:t>KANIOK</a:t>
            </a:r>
          </a:p>
          <a:p>
            <a:pPr marL="0" indent="0" algn="ctr">
              <a:buNone/>
            </a:pPr>
            <a:r>
              <a:rPr lang="pl-PL" b="1" dirty="0"/>
              <a:t>PAULINA WISZNIEWSKA</a:t>
            </a:r>
          </a:p>
          <a:p>
            <a:pPr marL="0" indent="0" algn="ctr">
              <a:buNone/>
            </a:pPr>
            <a:r>
              <a:rPr lang="pl-PL" b="1" dirty="0"/>
              <a:t>MARIKA DROGLA</a:t>
            </a:r>
          </a:p>
          <a:p>
            <a:pPr marL="0" indent="0" algn="ctr">
              <a:buNone/>
            </a:pPr>
            <a:r>
              <a:rPr lang="pl-PL" b="1" dirty="0" smtClean="0"/>
              <a:t>MICHAŁ </a:t>
            </a:r>
            <a:r>
              <a:rPr lang="pl-PL" b="1" dirty="0"/>
              <a:t>SZTEJDUR</a:t>
            </a:r>
          </a:p>
          <a:p>
            <a:pPr marL="0" indent="0" algn="ctr">
              <a:buNone/>
            </a:pPr>
            <a:r>
              <a:rPr lang="pl-PL" b="1" dirty="0"/>
              <a:t>TOMASZ KOZIEJA</a:t>
            </a:r>
          </a:p>
        </p:txBody>
      </p:sp>
    </p:spTree>
    <p:extLst>
      <p:ext uri="{BB962C8B-B14F-4D97-AF65-F5344CB8AC3E}">
        <p14:creationId xmlns:p14="http://schemas.microsoft.com/office/powerpoint/2010/main" val="6331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1245" y="2838626"/>
            <a:ext cx="3797300" cy="2133600"/>
          </a:xfrm>
          <a:prstGeom prst="rect">
            <a:avLst/>
          </a:prstGeo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87592">
            <a:off x="290506" y="583267"/>
            <a:ext cx="3632126" cy="269988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5234375"/>
            <a:ext cx="6985000" cy="14224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7" y="764372"/>
            <a:ext cx="7743983" cy="95619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13" y="3525062"/>
            <a:ext cx="5092477" cy="95285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3700"/>
            <a:ext cx="55499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5600" y="186122"/>
            <a:ext cx="8610600" cy="1293028"/>
          </a:xfrm>
        </p:spPr>
        <p:txBody>
          <a:bodyPr/>
          <a:lstStyle/>
          <a:p>
            <a:pPr algn="l"/>
            <a:r>
              <a:rPr lang="pl-PL" b="1" dirty="0" smtClean="0"/>
              <a:t>    ETIOLOGIA </a:t>
            </a:r>
            <a:r>
              <a:rPr lang="pl-PL" b="1" dirty="0"/>
              <a:t>HATINGU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9" y="1270000"/>
            <a:ext cx="8957733" cy="455506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550774" y="6056852"/>
            <a:ext cx="7107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hlinkClick r:id="rId3"/>
              </a:rPr>
              <a:t>Http://www.psychologholandia.nl/psychoterapia/hejt-mowa-nienawisci-czyli-dlaczego-ludzie-hejtuja</a:t>
            </a:r>
            <a:r>
              <a:rPr lang="pl-PL" b="1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29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27418" y="0"/>
            <a:ext cx="8610600" cy="1293028"/>
          </a:xfrm>
        </p:spPr>
        <p:txBody>
          <a:bodyPr/>
          <a:lstStyle/>
          <a:p>
            <a:pPr algn="l"/>
            <a:r>
              <a:rPr lang="pl-PL" sz="3200" b="1" dirty="0" smtClean="0"/>
              <a:t>WYBRANE TEORIE AGRESJI ( HEJTU )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799" y="1413164"/>
            <a:ext cx="11506201" cy="5444836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r>
              <a:rPr lang="pl-PL" b="1" dirty="0" smtClean="0"/>
              <a:t>	</a:t>
            </a:r>
            <a:r>
              <a:rPr lang="pl-PL" b="1" dirty="0"/>
              <a:t> </a:t>
            </a:r>
            <a:r>
              <a:rPr lang="pl-PL" b="1" dirty="0" smtClean="0"/>
              <a:t>JOHN DOLLARS (1900-1980)	</a:t>
            </a:r>
            <a:r>
              <a:rPr lang="pl-PL" dirty="0"/>
              <a:t> </a:t>
            </a:r>
            <a:r>
              <a:rPr lang="pl-PL" dirty="0" smtClean="0"/>
              <a:t>           </a:t>
            </a:r>
            <a:r>
              <a:rPr lang="pl-PL" b="1" dirty="0" smtClean="0"/>
              <a:t>ALBERT</a:t>
            </a:r>
            <a:r>
              <a:rPr lang="pl-PL" dirty="0" smtClean="0"/>
              <a:t> </a:t>
            </a:r>
            <a:r>
              <a:rPr lang="pl-PL" b="1" dirty="0" smtClean="0"/>
              <a:t>BANDURA (1925-</a:t>
            </a:r>
            <a:r>
              <a:rPr lang="is-IS" b="1" dirty="0" smtClean="0"/>
              <a:t>…)</a:t>
            </a:r>
            <a:endParaRPr lang="pl-PL" b="1" dirty="0" smtClean="0"/>
          </a:p>
          <a:p>
            <a:pPr marL="0" indent="0">
              <a:buNone/>
            </a:pPr>
            <a:r>
              <a:rPr lang="pl-PL" dirty="0" smtClean="0"/>
              <a:t>AGRESJA JAKO NASTĘPSTWO FRUSTRACJI    AGRESJA JAKO REZULTAT UCZENIA SIĘ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530" y="1149928"/>
            <a:ext cx="3146399" cy="40132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235" y="1149928"/>
            <a:ext cx="3029529" cy="401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1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620982"/>
            <a:ext cx="10820400" cy="4597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/>
              <a:t>KOGO </a:t>
            </a:r>
            <a:r>
              <a:rPr lang="pl-PL" sz="4000" b="1" dirty="0" smtClean="0"/>
              <a:t>HEJTUJĄ </a:t>
            </a:r>
            <a:r>
              <a:rPr lang="pl-PL" sz="4000" b="1" dirty="0" smtClean="0"/>
              <a:t>POLACY</a:t>
            </a:r>
          </a:p>
          <a:p>
            <a:pPr marL="0" indent="0">
              <a:buNone/>
            </a:pPr>
            <a:endParaRPr lang="pl-PL" sz="2800" b="1" dirty="0" smtClean="0"/>
          </a:p>
          <a:p>
            <a:pPr marL="0" indent="0">
              <a:buNone/>
            </a:pPr>
            <a:r>
              <a:rPr lang="pl-PL" sz="2800" b="1" dirty="0" smtClean="0"/>
              <a:t>Są to też: </a:t>
            </a:r>
          </a:p>
          <a:p>
            <a:r>
              <a:rPr lang="pl-PL" sz="2800" b="1" dirty="0" smtClean="0"/>
              <a:t>Politycy</a:t>
            </a:r>
          </a:p>
          <a:p>
            <a:r>
              <a:rPr lang="pl-PL" sz="2800" b="1" dirty="0" smtClean="0"/>
              <a:t>Sportowcy</a:t>
            </a:r>
          </a:p>
          <a:p>
            <a:r>
              <a:rPr lang="pl-PL" sz="2800" b="1" dirty="0" smtClean="0"/>
              <a:t>Artyści</a:t>
            </a:r>
          </a:p>
          <a:p>
            <a:r>
              <a:rPr lang="pl-PL" sz="2800" b="1" dirty="0" smtClean="0"/>
              <a:t>Osoby medialne</a:t>
            </a:r>
          </a:p>
          <a:p>
            <a:r>
              <a:rPr lang="pl-PL" sz="2800" b="1" dirty="0" smtClean="0"/>
              <a:t>Celebryci</a:t>
            </a:r>
          </a:p>
          <a:p>
            <a:endParaRPr lang="pl-PL" sz="2800" b="1" dirty="0" smtClean="0"/>
          </a:p>
          <a:p>
            <a:endParaRPr lang="pl-PL" sz="2800" b="1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509" y="-35533"/>
            <a:ext cx="4239491" cy="68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01334" y="916773"/>
            <a:ext cx="8610600" cy="1293028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/>
              <a:t>WARSZTATY W </a:t>
            </a:r>
            <a:r>
              <a:rPr lang="pl-PL" b="1" dirty="0" smtClean="0"/>
              <a:t>GIMNAZJUM nr 1 im. </a:t>
            </a:r>
            <a:r>
              <a:rPr lang="pl-PL" dirty="0" err="1" smtClean="0"/>
              <a:t>KsiĄŻąT</a:t>
            </a:r>
            <a:r>
              <a:rPr lang="pl-PL" dirty="0" smtClean="0"/>
              <a:t> mazowieckich</a:t>
            </a:r>
            <a:r>
              <a:rPr lang="pl-PL" b="1" dirty="0" smtClean="0"/>
              <a:t> </a:t>
            </a:r>
            <a:r>
              <a:rPr lang="pl-PL" b="1" dirty="0"/>
              <a:t>W PŁOCKU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793" y="2580585"/>
            <a:ext cx="6071025" cy="3606799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2" y="2580586"/>
            <a:ext cx="5839461" cy="36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61" y="1094509"/>
            <a:ext cx="8099010" cy="4514129"/>
          </a:xfrm>
        </p:spPr>
      </p:pic>
      <p:sp>
        <p:nvSpPr>
          <p:cNvPr id="5" name="Prostokąt 4"/>
          <p:cNvSpPr/>
          <p:nvPr/>
        </p:nvSpPr>
        <p:spPr>
          <a:xfrm>
            <a:off x="415635" y="5848906"/>
            <a:ext cx="11651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Krystian  </a:t>
            </a:r>
            <a:r>
              <a:rPr lang="pl-PL" dirty="0" smtClean="0"/>
              <a:t>ELBLÁG </a:t>
            </a:r>
            <a:r>
              <a:rPr lang="pl-PL" dirty="0"/>
              <a:t>15 LAT     </a:t>
            </a:r>
            <a:r>
              <a:rPr lang="pl-PL" b="1" dirty="0"/>
              <a:t>DOMINIK</a:t>
            </a:r>
            <a:r>
              <a:rPr lang="pl-PL" dirty="0"/>
              <a:t> BIEŻUŃ 14 LAT    </a:t>
            </a:r>
            <a:r>
              <a:rPr lang="pl-PL" b="1" dirty="0" smtClean="0"/>
              <a:t>MADDINKA 27 LAT    </a:t>
            </a:r>
            <a:r>
              <a:rPr lang="pl-PL" b="1" dirty="0"/>
              <a:t>WIKTORIA </a:t>
            </a:r>
            <a:r>
              <a:rPr lang="pl-PL" dirty="0"/>
              <a:t>GIŻYCKO</a:t>
            </a:r>
            <a:r>
              <a:rPr lang="pl-PL" b="1" dirty="0"/>
              <a:t> 13 LAT  </a:t>
            </a:r>
            <a:r>
              <a:rPr lang="is-IS" b="1" dirty="0"/>
              <a:t>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729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0700" y="118534"/>
            <a:ext cx="8610600" cy="965201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/>
              <a:t>RÓŻNICE</a:t>
            </a:r>
            <a:endParaRPr lang="pl-PL" sz="32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688203"/>
              </p:ext>
            </p:extLst>
          </p:nvPr>
        </p:nvGraphicFramePr>
        <p:xfrm>
          <a:off x="685800" y="965201"/>
          <a:ext cx="10820400" cy="5443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/>
                <a:gridCol w="5410200"/>
              </a:tblGrid>
              <a:tr h="503686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 smtClean="0">
                          <a:solidFill>
                            <a:schemeClr val="tx1"/>
                          </a:solidFill>
                        </a:rPr>
                        <a:t>HEJT</a:t>
                      </a:r>
                      <a:endParaRPr lang="pl-P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 smtClean="0"/>
                        <a:t>KRYTYKA KONSTRUKTYWNA</a:t>
                      </a:r>
                      <a:endParaRPr lang="pl-PL" sz="2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44429"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Złe intencje</a:t>
                      </a:r>
                      <a:endParaRPr lang="pl-P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Dobre intencje</a:t>
                      </a:r>
                      <a:endParaRPr lang="pl-PL" sz="2400" dirty="0"/>
                    </a:p>
                  </a:txBody>
                  <a:tcPr/>
                </a:tc>
              </a:tr>
              <a:tr h="10370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smtClean="0"/>
                        <a:t>Nienawiść, złość, agresja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smtClean="0"/>
                        <a:t>cel – zranić</a:t>
                      </a:r>
                      <a:r>
                        <a:rPr lang="pl-PL" sz="2000" baseline="0" dirty="0" smtClean="0"/>
                        <a:t>, obrazić</a:t>
                      </a:r>
                    </a:p>
                    <a:p>
                      <a:endParaRPr lang="pl-P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smtClean="0"/>
                        <a:t>Cel - Wyrazić swoja</a:t>
                      </a:r>
                      <a:r>
                        <a:rPr lang="pl-PL" sz="2000" baseline="0" dirty="0" smtClean="0"/>
                        <a:t> opinie i podać sposób rozwiązania problemu, poprawić sytuację </a:t>
                      </a:r>
                      <a:endParaRPr lang="pl-PL" sz="2000" dirty="0" smtClean="0"/>
                    </a:p>
                    <a:p>
                      <a:endParaRPr lang="pl-PL" sz="2400" dirty="0"/>
                    </a:p>
                  </a:txBody>
                  <a:tcPr/>
                </a:tc>
              </a:tr>
              <a:tr h="7407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smtClean="0"/>
                        <a:t>Atakowanie</a:t>
                      </a:r>
                      <a:r>
                        <a:rPr lang="pl-PL" sz="2000" baseline="0" dirty="0" smtClean="0"/>
                        <a:t> słowem, obrazem, filmem</a:t>
                      </a:r>
                      <a:endParaRPr lang="pl-PL" sz="2000" dirty="0" smtClean="0"/>
                    </a:p>
                    <a:p>
                      <a:endParaRPr lang="pl-P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aseline="0" dirty="0" smtClean="0"/>
                        <a:t>Dyskusja głównie słowna</a:t>
                      </a:r>
                      <a:endParaRPr lang="pl-PL" sz="2000" dirty="0" smtClean="0"/>
                    </a:p>
                    <a:p>
                      <a:endParaRPr lang="pl-PL" sz="2400" dirty="0"/>
                    </a:p>
                  </a:txBody>
                  <a:tcPr/>
                </a:tc>
              </a:tr>
              <a:tr h="444429"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Inicjatywa dewaluująca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Inicjatywa doradcza</a:t>
                      </a:r>
                      <a:endParaRPr lang="pl-PL" sz="2000" dirty="0"/>
                    </a:p>
                  </a:txBody>
                  <a:tcPr/>
                </a:tc>
              </a:tr>
              <a:tr h="888858">
                <a:tc>
                  <a:txBody>
                    <a:bodyPr/>
                    <a:lstStyle/>
                    <a:p>
                      <a:r>
                        <a:rPr lang="pl-PL" dirty="0" smtClean="0"/>
                        <a:t>„Ale jej sukienka jest kiczowata pewnie z</a:t>
                      </a:r>
                      <a:r>
                        <a:rPr lang="pl-PL" baseline="0" dirty="0" smtClean="0"/>
                        <a:t> funciaka! </a:t>
                      </a:r>
                      <a:r>
                        <a:rPr lang="pl-PL" baseline="0" dirty="0" smtClean="0">
                          <a:sym typeface="Wingdings"/>
                        </a:rPr>
                        <a:t>;) „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„Myślę,</a:t>
                      </a:r>
                      <a:r>
                        <a:rPr lang="pl-PL" baseline="0" dirty="0" smtClean="0"/>
                        <a:t> ze ona nie najlepiej wygląda w tej sukience. Byłoby lepiej jakby unikała poprzecznych pasów które ja poszerzają „</a:t>
                      </a:r>
                      <a:endParaRPr lang="pl-PL" dirty="0"/>
                    </a:p>
                  </a:txBody>
                  <a:tcPr/>
                </a:tc>
              </a:tr>
              <a:tr h="888858">
                <a:tc>
                  <a:txBody>
                    <a:bodyPr/>
                    <a:lstStyle/>
                    <a:p>
                      <a:r>
                        <a:rPr lang="pl-PL" dirty="0" smtClean="0"/>
                        <a:t>„Masz</a:t>
                      </a:r>
                      <a:r>
                        <a:rPr lang="pl-PL" baseline="0" dirty="0" smtClean="0"/>
                        <a:t> włosy jak z kosmosu! Pod kosiarkę wpadłaś czy co? Weź idź się schowaj lepiej! ;/ ”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O! zmieniłaś</a:t>
                      </a:r>
                      <a:r>
                        <a:rPr lang="pl-PL" baseline="0" dirty="0" smtClean="0"/>
                        <a:t> fryzurę </a:t>
                      </a:r>
                      <a:r>
                        <a:rPr lang="pl-PL" baseline="0" dirty="0" smtClean="0">
                          <a:sym typeface="Wingdings"/>
                        </a:rPr>
                        <a:t> Zmiany są fajne. Ja chodzę do Pani Krysi na Ul. Zielonej i jestem bardzo zadowolona.</a:t>
                      </a:r>
                      <a:endParaRPr lang="pl-PL" dirty="0"/>
                    </a:p>
                  </a:txBody>
                  <a:tcPr/>
                </a:tc>
              </a:tr>
              <a:tr h="355543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31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75564" y="764372"/>
            <a:ext cx="3449781" cy="5387045"/>
          </a:xfrm>
        </p:spPr>
        <p:txBody>
          <a:bodyPr vert="wordArtVert"/>
          <a:lstStyle/>
          <a:p>
            <a:pPr algn="l"/>
            <a:r>
              <a:rPr lang="pl-PL" smtClean="0">
                <a:solidFill>
                  <a:srgbClr val="FF0000"/>
                </a:solidFill>
              </a:rPr>
              <a:t>PLAKATY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413" y="0"/>
            <a:ext cx="5768588" cy="744664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0489">
            <a:off x="6403294" y="5940"/>
            <a:ext cx="5718017" cy="7700930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5769706" y="180110"/>
            <a:ext cx="624851" cy="32696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PLAKATY</a:t>
            </a:r>
            <a:endParaRPr lang="pl-PL" sz="2400" b="1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1606"/>
            <a:ext cx="5943389" cy="7239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6299">
            <a:off x="364241" y="161019"/>
            <a:ext cx="5581918" cy="655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4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27606</TotalTime>
  <Words>218</Words>
  <Application>Microsoft Office PowerPoint</Application>
  <PresentationFormat>Niestandardowy</PresentationFormat>
  <Paragraphs>59</Paragraphs>
  <Slides>13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Para</vt:lpstr>
      <vt:lpstr>STOP HATE! NO FOR HATERS!</vt:lpstr>
      <vt:lpstr>Prezentacja programu PowerPoint</vt:lpstr>
      <vt:lpstr>    ETIOLOGIA HATINGU </vt:lpstr>
      <vt:lpstr>WYBRANE TEORIE AGRESJI ( HEJTU )</vt:lpstr>
      <vt:lpstr>Prezentacja programu PowerPoint</vt:lpstr>
      <vt:lpstr>WARSZTATY W GIMNAZJUM nr 1 im. KsiĄŻąT mazowieckich W PŁOCKU</vt:lpstr>
      <vt:lpstr>Prezentacja programu PowerPoint</vt:lpstr>
      <vt:lpstr>RÓŻNICE</vt:lpstr>
      <vt:lpstr>PLAKATY</vt:lpstr>
      <vt:lpstr>jak konstruktywnie krytykować ?  &gt; KANAPKA FEEDBACK’OWA &lt; </vt:lpstr>
      <vt:lpstr>   RADZENIE SOBIE Z KRYTYKĄ    &gt;JAK ZBUDOWAĆ PEWNOŠĆ SIEBIE&lt;</vt:lpstr>
      <vt:lpstr>HOLENDERSKO-ANGIELSKO-POLSKA AKCJA „KOSZULKI” !!!</vt:lpstr>
      <vt:lpstr>           DZIĘKUJEMY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STOP HATE! NO FOR HATERS!</dc:title>
  <dc:creator>Karolina k</dc:creator>
  <cp:lastModifiedBy>Dominika Grzelak</cp:lastModifiedBy>
  <cp:revision>49</cp:revision>
  <dcterms:created xsi:type="dcterms:W3CDTF">2017-06-10T21:27:56Z</dcterms:created>
  <dcterms:modified xsi:type="dcterms:W3CDTF">2017-07-05T09:13:03Z</dcterms:modified>
</cp:coreProperties>
</file>